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7.Рынок капитала.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8.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Тема 9. Монополия и конкуренция.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10. Человек на рынке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11. Социальные проблемы рынка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12.Неравенство доходов и его последствия.</a:t>
            </a:r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13.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age-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7546577" cy="565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71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slide-2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0648"/>
            <a:ext cx="7842685" cy="5874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559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1902-img_6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724676" cy="579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774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slide13-l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7436644" cy="557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775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lexsandr\Desktop\ЕЛЕНА РАБОТА\ИвГПУ\Микроэкономика\image-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92696"/>
            <a:ext cx="7450567" cy="558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02781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125</TotalTime>
  <Words>52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53</cp:revision>
  <dcterms:created xsi:type="dcterms:W3CDTF">2020-12-07T12:12:48Z</dcterms:created>
  <dcterms:modified xsi:type="dcterms:W3CDTF">2020-12-10T12:47:19Z</dcterms:modified>
</cp:coreProperties>
</file>