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 smtClean="0"/>
              <a:t>Модуль 3. Фирма как основной субъект предпринимательской деятельности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 Тема </a:t>
            </a:r>
            <a:r>
              <a:rPr lang="ru-RU" dirty="0"/>
              <a:t>14. Организационно-правовые формы и принципы деятельности </a:t>
            </a:r>
            <a:r>
              <a:rPr lang="ru-RU" dirty="0" smtClean="0"/>
              <a:t>фирмы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Тема 15. Модель функционирования фирмы в рыночной </a:t>
            </a:r>
            <a:r>
              <a:rPr lang="ru-RU" dirty="0" smtClean="0"/>
              <a:t>среде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16. Основные </a:t>
            </a:r>
            <a:r>
              <a:rPr lang="ru-RU" dirty="0" smtClean="0"/>
              <a:t>фонды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17.Оборотные </a:t>
            </a:r>
            <a:r>
              <a:rPr lang="ru-RU" dirty="0" smtClean="0"/>
              <a:t>средства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18. Трудовые </a:t>
            </a:r>
            <a:r>
              <a:rPr lang="ru-RU" dirty="0" smtClean="0"/>
              <a:t>ресурсы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19. Затраты и себестоимость </a:t>
            </a:r>
            <a:r>
              <a:rPr lang="ru-RU" dirty="0" smtClean="0"/>
              <a:t>продукции</a:t>
            </a:r>
            <a:endParaRPr lang="ru-RU" dirty="0"/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20. Прибыль и </a:t>
            </a:r>
            <a:r>
              <a:rPr lang="ru-RU" b="1" u="sng" dirty="0" smtClean="0"/>
              <a:t>рентабельность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slide-2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32656"/>
            <a:ext cx="7690868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210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i_7212334f06c828fe_html_d31cfae8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20688"/>
            <a:ext cx="7787827" cy="5607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3624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lexsandr\Desktop\ЕЛЕНА РАБОТА\ИвГПУ\Микроэкономика\e2eaee9193482de3916e2a79657d20af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638611" cy="572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480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Alexsandr\Desktop\ЕЛЕНА РАБОТА\ИвГПУ\Микроэкономика\8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6632"/>
            <a:ext cx="6566070" cy="6545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626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lexsandr\Desktop\ЕЛЕНА РАБОТА\ИвГПУ\Микроэкономика\slide-3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8214300" cy="6152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062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lexsandr\Desktop\ЕЛЕНА РАБОТА\ИвГПУ\Микроэкономика\slide38-l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0648"/>
            <a:ext cx="7628665" cy="572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36653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180</TotalTime>
  <Words>54</Words>
  <Application>Microsoft Office PowerPoint</Application>
  <PresentationFormat>Экран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Модуль 3. Фирма как основной субъект предпринимательской деятельности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80</cp:revision>
  <dcterms:created xsi:type="dcterms:W3CDTF">2020-12-07T12:12:48Z</dcterms:created>
  <dcterms:modified xsi:type="dcterms:W3CDTF">2020-12-10T16:23:24Z</dcterms:modified>
</cp:coreProperties>
</file>