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 smtClean="0"/>
              <a:t>Модуль 3. Фирма как основной субъект предпринимательской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Тема </a:t>
            </a:r>
            <a:r>
              <a:rPr lang="ru-RU" dirty="0"/>
              <a:t>14. Организационно-правовые формы и принципы деятельности </a:t>
            </a:r>
            <a:r>
              <a:rPr lang="ru-RU" dirty="0" smtClean="0"/>
              <a:t>фирмы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Тема 15. Модель функционирования фирмы в рыночной </a:t>
            </a:r>
            <a:r>
              <a:rPr lang="ru-RU" dirty="0" smtClean="0"/>
              <a:t>среде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16. Основные </a:t>
            </a:r>
            <a:r>
              <a:rPr lang="ru-RU" dirty="0" smtClean="0"/>
              <a:t>фонды</a:t>
            </a:r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17.Оборотные </a:t>
            </a:r>
            <a:r>
              <a:rPr lang="ru-RU" b="1" u="sng" dirty="0" smtClean="0"/>
              <a:t>средства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18. Трудовые </a:t>
            </a:r>
            <a:r>
              <a:rPr lang="ru-RU" dirty="0" smtClean="0"/>
              <a:t>ресурсы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19. Затраты и себестоимость </a:t>
            </a:r>
            <a:r>
              <a:rPr lang="ru-RU" dirty="0" smtClean="0"/>
              <a:t>продукции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20. Прибыль и </a:t>
            </a:r>
            <a:r>
              <a:rPr lang="ru-RU" dirty="0" smtClean="0"/>
              <a:t>рентабельность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g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23791" cy="6392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875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-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9504"/>
            <a:ext cx="8208912" cy="6148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57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1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40"/>
            <a:ext cx="7724676" cy="579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050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-60172424_298733410.pdf-2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79775" cy="6284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7225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166</TotalTime>
  <Words>54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Модуль 3. Фирма как основной субъект предпринимательской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72</cp:revision>
  <dcterms:created xsi:type="dcterms:W3CDTF">2020-12-07T12:12:48Z</dcterms:created>
  <dcterms:modified xsi:type="dcterms:W3CDTF">2020-12-10T15:57:32Z</dcterms:modified>
</cp:coreProperties>
</file>