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3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sz="3200" b="1" dirty="0"/>
              <a:t>Модуль 2.Факторы, определяющие состояние экономики на микроуровне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Тема 3.Теория трудовой стоимости, факторов производства.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dirty="0"/>
              <a:t>Тема 4</a:t>
            </a:r>
            <a:r>
              <a:rPr lang="ru-RU" dirty="0"/>
              <a:t>.Потребительское поведение. Полезность, ценность и цена.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5. Спрос и предложение.</a:t>
            </a:r>
          </a:p>
          <a:p>
            <a:pPr marL="0" indent="0">
              <a:buNone/>
            </a:pPr>
            <a:r>
              <a:rPr lang="ru-RU" b="1" u="sng" dirty="0" smtClean="0"/>
              <a:t>Тема </a:t>
            </a:r>
            <a:r>
              <a:rPr lang="ru-RU" b="1" u="sng" dirty="0"/>
              <a:t>6. Деньги и кредитные отношения.</a:t>
            </a:r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7.</a:t>
            </a:r>
            <a:r>
              <a:rPr lang="ru-RU" dirty="0"/>
              <a:t>Рынок капитала.</a:t>
            </a:r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8.</a:t>
            </a:r>
            <a:r>
              <a:rPr lang="ru-RU" dirty="0"/>
              <a:t> Рынок земли</a:t>
            </a:r>
            <a:r>
              <a:rPr lang="ru-RU" dirty="0" smtClean="0"/>
              <a:t>.</a:t>
            </a:r>
            <a:r>
              <a:rPr lang="ru-RU" dirty="0"/>
              <a:t>	</a:t>
            </a:r>
          </a:p>
          <a:p>
            <a:pPr marL="0" indent="0">
              <a:buNone/>
            </a:pPr>
            <a:r>
              <a:rPr lang="ru-RU" b="1" dirty="0"/>
              <a:t>Тема 9</a:t>
            </a:r>
            <a:r>
              <a:rPr lang="ru-RU" dirty="0"/>
              <a:t>. Монополия и конкуренция.</a:t>
            </a:r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10.</a:t>
            </a:r>
            <a:r>
              <a:rPr lang="ru-RU" dirty="0"/>
              <a:t> Человек на рынке труда.</a:t>
            </a:r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11</a:t>
            </a:r>
            <a:r>
              <a:rPr lang="ru-RU" dirty="0"/>
              <a:t>. Социальные проблемы рынка труда.</a:t>
            </a:r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12</a:t>
            </a:r>
            <a:r>
              <a:rPr lang="ru-RU" dirty="0"/>
              <a:t>.Неравенство доходов и его последствия.</a:t>
            </a:r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13</a:t>
            </a:r>
            <a:r>
              <a:rPr lang="ru-RU" dirty="0"/>
              <a:t>. Спрос на ресурсы. Государственное регулирование микроэкономических процессов.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5343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lexsandr\Desktop\ЕЛЕНА РАБОТА\ИвГПУ\Микроэкономика\0004-004-Kontseptsii-proiskhozhdenija-deneg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2"/>
            <a:ext cx="7916697" cy="5937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753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lexsandr\Desktop\ЕЛЕНА РАБОТА\ИвГПУ\Микроэкономика\011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60648"/>
            <a:ext cx="7916697" cy="5937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5744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lexsandr\Desktop\ЕЛЕНА РАБОТА\ИвГПУ\Микроэкономика\slide-11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20688"/>
            <a:ext cx="7830883" cy="5865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8117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lexsandr\Desktop\ЕЛЕНА РАБОТА\ИвГПУ\Микроэкономика\screen30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04664"/>
            <a:ext cx="7628665" cy="5721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6615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lexsandr\Desktop\ЕЛЕНА РАБОТА\ИвГПУ\Микроэкономика\screen10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48680"/>
            <a:ext cx="7628665" cy="5721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2266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lexsandr\Desktop\ЕЛЕНА РАБОТА\ИвГПУ\Микроэкономика\012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20688"/>
            <a:ext cx="7532654" cy="5649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4951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lexsandr\Desktop\ЕЛЕНА РАБОТА\ИвГПУ\Микроэкономика\slide-2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76672"/>
            <a:ext cx="7724676" cy="5793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054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Alexsandr\Desktop\ЕЛЕНА РАБОТА\ИвГПУ\Микроэкономика\slide-6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76672"/>
            <a:ext cx="7542475" cy="5649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0957414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63</TotalTime>
  <Words>52</Words>
  <Application>Microsoft Office PowerPoint</Application>
  <PresentationFormat>Экран (4:3)</PresentationFormat>
  <Paragraphs>12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Модуль 2.Факторы, определяющие состояние экономики на микроуровне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поведения потребителя</dc:title>
  <dc:creator>Alexsandr</dc:creator>
  <cp:lastModifiedBy>Alexsandr</cp:lastModifiedBy>
  <cp:revision>22</cp:revision>
  <dcterms:created xsi:type="dcterms:W3CDTF">2020-12-07T12:12:48Z</dcterms:created>
  <dcterms:modified xsi:type="dcterms:W3CDTF">2020-12-10T10:25:08Z</dcterms:modified>
</cp:coreProperties>
</file>