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u="sng" dirty="0" smtClean="0"/>
              <a:t>Тема </a:t>
            </a:r>
            <a:r>
              <a:rPr lang="ru-RU" b="1" u="sng" dirty="0"/>
              <a:t>14. Организационно-правовые формы и принципы деятельности </a:t>
            </a:r>
            <a:r>
              <a:rPr lang="ru-RU" b="1" u="sng" dirty="0" smtClean="0"/>
              <a:t>фирмы</a:t>
            </a:r>
            <a:endParaRPr lang="ru-RU" b="1" u="sng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2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92696"/>
            <a:ext cx="7244622" cy="5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63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12-l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820686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23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8680"/>
            <a:ext cx="7157932" cy="536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00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image-4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61"/>
            <a:ext cx="8235759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14404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142</TotalTime>
  <Words>54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57</cp:revision>
  <dcterms:created xsi:type="dcterms:W3CDTF">2020-12-07T12:12:48Z</dcterms:created>
  <dcterms:modified xsi:type="dcterms:W3CDTF">2020-12-10T15:29:46Z</dcterms:modified>
</cp:coreProperties>
</file>