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slide-6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345900" cy="625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239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age-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7642588" cy="5731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266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8023155" cy="600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6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image-2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258545" cy="544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89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img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7244622" cy="543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3299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108</TotalTime>
  <Words>52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42</cp:revision>
  <dcterms:created xsi:type="dcterms:W3CDTF">2020-12-07T12:12:48Z</dcterms:created>
  <dcterms:modified xsi:type="dcterms:W3CDTF">2020-12-10T11:52:36Z</dcterms:modified>
</cp:coreProperties>
</file>