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18. Трудовые </a:t>
            </a:r>
            <a:r>
              <a:rPr lang="ru-RU" b="1" u="sng" dirty="0" smtClean="0"/>
              <a:t>ресурсы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age-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8680"/>
            <a:ext cx="7258545" cy="544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60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7927019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2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1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998276" cy="599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607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2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119290" cy="608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65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img2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724676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663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exsandr\Desktop\ЕЛЕНА РАБОТА\ИвГПУ\Микроэкономика\63f9efbd8e9477c888629784fd105c3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532654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372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lexsandr\Desktop\ЕЛЕНА РАБОТА\ИвГПУ\Микроэкономика\30a9d6227a34d161640e3b324430fddb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92088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862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lexsandr\Desktop\ЕЛЕНА РАБОТА\ИвГПУ\Микроэкономика\52d59a1c9863fc034b30fb31eab9daf5-1024x76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350204" cy="55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06231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175</TotalTime>
  <Words>54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76</cp:revision>
  <dcterms:created xsi:type="dcterms:W3CDTF">2020-12-07T12:12:48Z</dcterms:created>
  <dcterms:modified xsi:type="dcterms:W3CDTF">2020-12-10T16:07:42Z</dcterms:modified>
</cp:coreProperties>
</file>