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Тема 4.Потребительское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5. Спрос и предложение.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6. Деньги и кредитные отношения.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7.Рынок капитала.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8.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b="1" u="sng" dirty="0"/>
              <a:t>Тема 9. Монополия и конкуренция.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10. Человек на рынке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11. Социальные проблемы рынка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12.Неравенство доходов и его последствия.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13.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mikroekonomika2.pptx_7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576" y="620688"/>
            <a:ext cx="7704856" cy="577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66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img1968143_Bareryi_dlya_vhoda_v_otrasl_pri_monopolii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624" y="1124744"/>
            <a:ext cx="6549306" cy="485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01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g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476672"/>
            <a:ext cx="7848872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218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img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7340633" cy="55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08683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100</TotalTime>
  <Words>52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36</cp:revision>
  <dcterms:created xsi:type="dcterms:W3CDTF">2020-12-07T12:12:48Z</dcterms:created>
  <dcterms:modified xsi:type="dcterms:W3CDTF">2020-12-10T11:43:53Z</dcterms:modified>
</cp:coreProperties>
</file>