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1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7052601" cy="528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774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creen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7985860" cy="5989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3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7734747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74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265780" cy="544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68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Slide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7532654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54475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114</TotalTime>
  <Words>52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45</cp:revision>
  <dcterms:created xsi:type="dcterms:W3CDTF">2020-12-07T12:12:48Z</dcterms:created>
  <dcterms:modified xsi:type="dcterms:W3CDTF">2020-12-10T12:21:23Z</dcterms:modified>
</cp:coreProperties>
</file>