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u="sng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/>
              <a:t>Тема 4</a:t>
            </a:r>
            <a:r>
              <a:rPr lang="ru-RU" dirty="0"/>
              <a:t>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5.</a:t>
            </a:r>
            <a:r>
              <a:rPr lang="ru-RU" dirty="0"/>
              <a:t> Спрос и предложение.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6.</a:t>
            </a:r>
            <a:r>
              <a:rPr lang="ru-RU" dirty="0"/>
              <a:t> Деньги и кредитные отношения.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7.</a:t>
            </a:r>
            <a:r>
              <a:rPr lang="ru-RU" dirty="0"/>
              <a:t>Рынок капитала.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8.</a:t>
            </a:r>
            <a:r>
              <a:rPr lang="ru-RU" dirty="0"/>
              <a:t>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b="1" dirty="0"/>
              <a:t>Тема 9</a:t>
            </a:r>
            <a:r>
              <a:rPr lang="ru-RU" dirty="0"/>
              <a:t>. Монополия и конкуренция.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10.</a:t>
            </a:r>
            <a:r>
              <a:rPr lang="ru-RU" dirty="0"/>
              <a:t> Человек на рынке труда.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11</a:t>
            </a:r>
            <a:r>
              <a:rPr lang="ru-RU" dirty="0"/>
              <a:t>. Социальные проблемы рынка труда.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12</a:t>
            </a:r>
            <a:r>
              <a:rPr lang="ru-RU" dirty="0"/>
              <a:t>.Неравенство доходов и его последствия.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13</a:t>
            </a:r>
            <a:r>
              <a:rPr lang="ru-RU" dirty="0"/>
              <a:t>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g1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6709" y="731838"/>
            <a:ext cx="4633382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44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1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3688" y="731838"/>
            <a:ext cx="4639423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243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image-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6709" y="731838"/>
            <a:ext cx="4633382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-1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3688" y="731838"/>
            <a:ext cx="4639423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639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img1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6709" y="731838"/>
            <a:ext cx="4633382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01233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52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9</cp:revision>
  <dcterms:created xsi:type="dcterms:W3CDTF">2020-12-07T12:12:48Z</dcterms:created>
  <dcterms:modified xsi:type="dcterms:W3CDTF">2020-12-10T09:48:19Z</dcterms:modified>
</cp:coreProperties>
</file>