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7" r:id="rId2"/>
    <p:sldId id="258" r:id="rId3"/>
    <p:sldId id="259" r:id="rId4"/>
    <p:sldId id="261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sz="3200" b="1" dirty="0"/>
              <a:t>Модуль 2.Факторы, определяющие состояние экономики на микроуровне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Тема 3.Теория трудовой стоимости, факторов производства.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Тема 4.Потребительское поведение. Полезность, ценность и цена.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5. Спрос и предложение.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6. Деньги и кредитные отношения.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7.Рынок капитала.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8. Рынок земли</a:t>
            </a:r>
            <a:r>
              <a:rPr lang="ru-RU" dirty="0" smtClean="0"/>
              <a:t>.</a:t>
            </a:r>
            <a:r>
              <a:rPr lang="ru-RU" dirty="0"/>
              <a:t>	</a:t>
            </a:r>
          </a:p>
          <a:p>
            <a:pPr marL="0" indent="0">
              <a:buNone/>
            </a:pPr>
            <a:r>
              <a:rPr lang="ru-RU" dirty="0"/>
              <a:t>Тема 9. Монополия и конкуренция.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10. Человек на рынке труда.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11. Социальные проблемы рынка труда.</a:t>
            </a:r>
          </a:p>
          <a:p>
            <a:pPr marL="0" indent="0">
              <a:buNone/>
            </a:pPr>
            <a:r>
              <a:rPr lang="ru-RU" b="1" u="sng" dirty="0" smtClean="0"/>
              <a:t>Тема </a:t>
            </a:r>
            <a:r>
              <a:rPr lang="ru-RU" b="1" u="sng" dirty="0"/>
              <a:t>12.Неравенство доходов и его последствия.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13. Спрос на ресурсы. Государственное регулирование микроэкономических процессов.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5343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lexsandr\Desktop\ЕЛЕНА РАБОТА\ИвГПУ\Микроэкономика\image-9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620688"/>
            <a:ext cx="7162535" cy="5371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1662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lexsandr\Desktop\ЕЛЕНА РАБОТА\ИвГПУ\Микроэкономика\img97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92696"/>
            <a:ext cx="7340633" cy="550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3251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lexsandr\Desktop\ЕЛЕНА РАБОТА\ИвГПУ\Микроэкономика\slide-34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04664"/>
            <a:ext cx="7254068" cy="5433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6147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lexsandr\Desktop\ЕЛЕНА РАБОТА\ИвГПУ\Микроэкономика\slide-33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48680"/>
            <a:ext cx="8012708" cy="6009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6280494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118</TotalTime>
  <Words>52</Words>
  <Application>Microsoft Office PowerPoint</Application>
  <PresentationFormat>Экран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Воздушный поток</vt:lpstr>
      <vt:lpstr>Модуль 2.Факторы, определяющие состояние экономики на микроуровне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поведения потребителя</dc:title>
  <dc:creator>Alexsandr</dc:creator>
  <cp:lastModifiedBy>Alexsandr</cp:lastModifiedBy>
  <cp:revision>50</cp:revision>
  <dcterms:created xsi:type="dcterms:W3CDTF">2020-12-07T12:12:48Z</dcterms:created>
  <dcterms:modified xsi:type="dcterms:W3CDTF">2020-12-10T12:26:43Z</dcterms:modified>
</cp:coreProperties>
</file>